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4" r:id="rId1"/>
  </p:sldMasterIdLst>
  <p:notesMasterIdLst>
    <p:notesMasterId r:id="rId11"/>
  </p:notesMasterIdLst>
  <p:sldIdLst>
    <p:sldId id="269" r:id="rId2"/>
    <p:sldId id="271" r:id="rId3"/>
    <p:sldId id="282" r:id="rId4"/>
    <p:sldId id="281" r:id="rId5"/>
    <p:sldId id="265" r:id="rId6"/>
    <p:sldId id="278" r:id="rId7"/>
    <p:sldId id="277" r:id="rId8"/>
    <p:sldId id="272" r:id="rId9"/>
    <p:sldId id="27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0" clrIdx="0"/>
  <p:cmAuthor id="2" name="김 철희" initials="김철" lastIdx="2" clrIdx="1">
    <p:extLst>
      <p:ext uri="{19B8F6BF-5375-455C-9EA6-DF929625EA0E}">
        <p15:presenceInfo xmlns:p15="http://schemas.microsoft.com/office/powerpoint/2012/main" userId="c98524386f06fd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ADE68E2-EF77-47D2-BB60-EC20B26B05DC}" type="datetime1">
              <a:rPr lang="ko-KR" altLang="en-US"/>
              <a:pPr lvl="0">
                <a:defRPr/>
              </a:pPr>
              <a:t>2023-01-12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84AFA9D-E28C-4EBB-9827-235F5ACBEC9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75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782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6701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278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8699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362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221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969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5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387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098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80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063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2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730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12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FA335-1D87-4F0C-B248-E736B8FADF58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0CB01CE-A0E6-45A2-AC76-23525A523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93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2597" y="642451"/>
            <a:ext cx="57903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+mj-ea"/>
                <a:ea typeface="+mj-ea"/>
              </a:rPr>
              <a:t>프로그램 설명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(1. </a:t>
            </a:r>
            <a:r>
              <a:rPr lang="ko-KR" altLang="en-US" sz="2400" dirty="0">
                <a:solidFill>
                  <a:schemeClr val="accent1"/>
                </a:solidFill>
                <a:latin typeface="+mj-ea"/>
                <a:ea typeface="+mj-ea"/>
              </a:rPr>
              <a:t>게임 설명 및 로그인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96BE0C-C078-95C5-FAB1-CFD41C9C9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09" y="1253712"/>
            <a:ext cx="8329709" cy="52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8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2597" y="642451"/>
            <a:ext cx="57903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+mj-ea"/>
                <a:ea typeface="+mj-ea"/>
              </a:rPr>
              <a:t>프로그램 설명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(1. </a:t>
            </a:r>
            <a:r>
              <a:rPr lang="ko-KR" altLang="en-US" sz="2400" dirty="0">
                <a:solidFill>
                  <a:schemeClr val="accent1"/>
                </a:solidFill>
                <a:latin typeface="+mj-ea"/>
                <a:ea typeface="+mj-ea"/>
              </a:rPr>
              <a:t>게임 설명 및 로그인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40C786-2C2F-F34F-5C77-0DC6814DB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570"/>
            <a:ext cx="12192000" cy="561642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0D75DCB-11FB-592E-1307-EF56A491CF43}"/>
              </a:ext>
            </a:extLst>
          </p:cNvPr>
          <p:cNvSpPr/>
          <p:nvPr/>
        </p:nvSpPr>
        <p:spPr>
          <a:xfrm>
            <a:off x="1895912" y="2550253"/>
            <a:ext cx="3036815" cy="20133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769C82E-00A6-E51E-899F-361B988CAF09}"/>
              </a:ext>
            </a:extLst>
          </p:cNvPr>
          <p:cNvSpPr/>
          <p:nvPr/>
        </p:nvSpPr>
        <p:spPr>
          <a:xfrm>
            <a:off x="3422708" y="1704062"/>
            <a:ext cx="1954635" cy="20133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1782754-BE4A-79F9-847B-CDF998DF7B9A}"/>
              </a:ext>
            </a:extLst>
          </p:cNvPr>
          <p:cNvSpPr/>
          <p:nvPr/>
        </p:nvSpPr>
        <p:spPr>
          <a:xfrm>
            <a:off x="1904300" y="3067874"/>
            <a:ext cx="3036815" cy="20133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E5AE0EC-4925-841A-8DC6-22488AA7C840}"/>
              </a:ext>
            </a:extLst>
          </p:cNvPr>
          <p:cNvSpPr/>
          <p:nvPr/>
        </p:nvSpPr>
        <p:spPr>
          <a:xfrm>
            <a:off x="2299981" y="3757267"/>
            <a:ext cx="2154573" cy="20133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A9A2506-750C-F234-F7AF-C8EABF7EAFE7}"/>
              </a:ext>
            </a:extLst>
          </p:cNvPr>
          <p:cNvSpPr/>
          <p:nvPr/>
        </p:nvSpPr>
        <p:spPr>
          <a:xfrm>
            <a:off x="1462480" y="6114881"/>
            <a:ext cx="2154573" cy="20133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9CC516A-49C8-5A70-2306-C94631606855}"/>
              </a:ext>
            </a:extLst>
          </p:cNvPr>
          <p:cNvSpPr/>
          <p:nvPr/>
        </p:nvSpPr>
        <p:spPr>
          <a:xfrm>
            <a:off x="2337032" y="3402832"/>
            <a:ext cx="2058799" cy="182663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25715FB-D18A-AF24-531B-33BDA6E0C3DA}"/>
              </a:ext>
            </a:extLst>
          </p:cNvPr>
          <p:cNvSpPr/>
          <p:nvPr/>
        </p:nvSpPr>
        <p:spPr>
          <a:xfrm>
            <a:off x="585131" y="1704062"/>
            <a:ext cx="1037481" cy="20133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67CA342-9219-19A9-A142-22899CC3542C}"/>
              </a:ext>
            </a:extLst>
          </p:cNvPr>
          <p:cNvSpPr/>
          <p:nvPr/>
        </p:nvSpPr>
        <p:spPr>
          <a:xfrm>
            <a:off x="585131" y="5616430"/>
            <a:ext cx="1157405" cy="20133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38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2597" y="642451"/>
            <a:ext cx="57903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+mj-ea"/>
                <a:ea typeface="+mj-ea"/>
              </a:rPr>
              <a:t>프로그램 설명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(1. </a:t>
            </a:r>
            <a:r>
              <a:rPr lang="ko-KR" altLang="en-US" sz="2400" dirty="0">
                <a:solidFill>
                  <a:schemeClr val="accent1"/>
                </a:solidFill>
                <a:latin typeface="+mj-ea"/>
                <a:ea typeface="+mj-ea"/>
              </a:rPr>
              <a:t>게임 설명 및 로그인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B33FC3-D87A-4CC5-A4AF-94343F8A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635"/>
            <a:ext cx="12192000" cy="549536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D7168CD-80E7-A33F-09ED-1652A85F9BB5}"/>
              </a:ext>
            </a:extLst>
          </p:cNvPr>
          <p:cNvSpPr/>
          <p:nvPr/>
        </p:nvSpPr>
        <p:spPr>
          <a:xfrm>
            <a:off x="1687790" y="3218329"/>
            <a:ext cx="1145057" cy="30237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27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2597" y="642451"/>
            <a:ext cx="57903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+mj-ea"/>
                <a:ea typeface="+mj-ea"/>
              </a:rPr>
              <a:t>프로그램 설명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(1. </a:t>
            </a:r>
            <a:r>
              <a:rPr lang="ko-KR" altLang="en-US" sz="2400" dirty="0">
                <a:solidFill>
                  <a:schemeClr val="accent1"/>
                </a:solidFill>
                <a:latin typeface="+mj-ea"/>
                <a:ea typeface="+mj-ea"/>
              </a:rPr>
              <a:t>게임 설명 및 로그인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571960-0BAF-A9C0-0AD4-2FA9B048B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960"/>
            <a:ext cx="6272965" cy="56080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D9FE7A-AAAC-5A92-BC0F-0232CF012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965" y="1249960"/>
            <a:ext cx="5917035" cy="560803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A3AEB45-10E1-42C1-824F-81403385886F}"/>
              </a:ext>
            </a:extLst>
          </p:cNvPr>
          <p:cNvSpPr/>
          <p:nvPr/>
        </p:nvSpPr>
        <p:spPr>
          <a:xfrm>
            <a:off x="377504" y="3412222"/>
            <a:ext cx="5830349" cy="26215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2D63764-3B02-7793-7832-ED0E55A1D7BB}"/>
              </a:ext>
            </a:extLst>
          </p:cNvPr>
          <p:cNvSpPr/>
          <p:nvPr/>
        </p:nvSpPr>
        <p:spPr>
          <a:xfrm>
            <a:off x="7390701" y="1249958"/>
            <a:ext cx="2063692" cy="243281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3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2597" y="642451"/>
            <a:ext cx="4649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+mj-ea"/>
                <a:ea typeface="+mj-ea"/>
              </a:rPr>
              <a:t>프로그램 설명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(2. </a:t>
            </a:r>
            <a:r>
              <a:rPr lang="ko-KR" altLang="en-US" sz="2400" dirty="0" err="1">
                <a:solidFill>
                  <a:schemeClr val="accent1"/>
                </a:solidFill>
                <a:latin typeface="+mj-ea"/>
                <a:ea typeface="+mj-ea"/>
              </a:rPr>
              <a:t>케릭터</a:t>
            </a:r>
            <a:r>
              <a:rPr lang="ko-KR" altLang="en-US" sz="2400" dirty="0">
                <a:solidFill>
                  <a:schemeClr val="accent1"/>
                </a:solidFill>
                <a:latin typeface="+mj-ea"/>
                <a:ea typeface="+mj-ea"/>
              </a:rPr>
              <a:t> 제어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74A343-3138-1AEA-923F-88ACAD170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22" y="1207014"/>
            <a:ext cx="8155360" cy="524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0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2597" y="642451"/>
            <a:ext cx="4649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+mj-ea"/>
                <a:ea typeface="+mj-ea"/>
              </a:rPr>
              <a:t>프로그램 설명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(2. </a:t>
            </a:r>
            <a:r>
              <a:rPr lang="ko-KR" altLang="en-US" sz="2400" dirty="0" err="1">
                <a:solidFill>
                  <a:schemeClr val="accent1"/>
                </a:solidFill>
                <a:latin typeface="+mj-ea"/>
                <a:ea typeface="+mj-ea"/>
              </a:rPr>
              <a:t>케릭터</a:t>
            </a:r>
            <a:r>
              <a:rPr lang="ko-KR" altLang="en-US" sz="2400" dirty="0">
                <a:solidFill>
                  <a:schemeClr val="accent1"/>
                </a:solidFill>
                <a:latin typeface="+mj-ea"/>
                <a:ea typeface="+mj-ea"/>
              </a:rPr>
              <a:t> 제어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8C3D56-13BA-3BB6-A6AD-D0A1DA60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0294"/>
            <a:ext cx="6096000" cy="55577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A27445-8E66-8D2D-8102-B0463C7D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0294"/>
            <a:ext cx="6095999" cy="555770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AC2A49C-46BB-4735-F63D-936D762CE763}"/>
              </a:ext>
            </a:extLst>
          </p:cNvPr>
          <p:cNvSpPr/>
          <p:nvPr/>
        </p:nvSpPr>
        <p:spPr>
          <a:xfrm>
            <a:off x="578840" y="2291291"/>
            <a:ext cx="3607266" cy="19185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9060BF-8F26-638F-987E-099A448AF6FE}"/>
              </a:ext>
            </a:extLst>
          </p:cNvPr>
          <p:cNvSpPr/>
          <p:nvPr/>
        </p:nvSpPr>
        <p:spPr>
          <a:xfrm>
            <a:off x="6670645" y="1831295"/>
            <a:ext cx="5521353" cy="190452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35C10E-E53F-02E4-78AF-8CBA1B3BC92B}"/>
              </a:ext>
            </a:extLst>
          </p:cNvPr>
          <p:cNvSpPr/>
          <p:nvPr/>
        </p:nvSpPr>
        <p:spPr>
          <a:xfrm>
            <a:off x="6410587" y="4558416"/>
            <a:ext cx="5157831" cy="190452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41CE180-3BE2-24E3-B47D-33C33CF03246}"/>
              </a:ext>
            </a:extLst>
          </p:cNvPr>
          <p:cNvSpPr/>
          <p:nvPr/>
        </p:nvSpPr>
        <p:spPr>
          <a:xfrm>
            <a:off x="6875476" y="4915949"/>
            <a:ext cx="1177956" cy="36392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25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2597" y="642451"/>
            <a:ext cx="4649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+mj-ea"/>
                <a:ea typeface="+mj-ea"/>
              </a:rPr>
              <a:t>프로그램 설명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(2. </a:t>
            </a:r>
            <a:r>
              <a:rPr lang="ko-KR" altLang="en-US" sz="2400" dirty="0" err="1">
                <a:solidFill>
                  <a:schemeClr val="accent1"/>
                </a:solidFill>
                <a:latin typeface="+mj-ea"/>
                <a:ea typeface="+mj-ea"/>
              </a:rPr>
              <a:t>케릭터</a:t>
            </a:r>
            <a:r>
              <a:rPr lang="ko-KR" altLang="en-US" sz="2400" dirty="0">
                <a:solidFill>
                  <a:schemeClr val="accent1"/>
                </a:solidFill>
                <a:latin typeface="+mj-ea"/>
                <a:ea typeface="+mj-ea"/>
              </a:rPr>
              <a:t> 제어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A4771E-6DDD-F63B-C6C4-75CAE34F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634"/>
            <a:ext cx="6096000" cy="56083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0F846C-5607-843A-A264-F8B1C71C4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585518"/>
            <a:ext cx="6096001" cy="527248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627E181-AF64-230B-47DF-682DBA4BFFF7}"/>
              </a:ext>
            </a:extLst>
          </p:cNvPr>
          <p:cNvSpPr/>
          <p:nvPr/>
        </p:nvSpPr>
        <p:spPr>
          <a:xfrm>
            <a:off x="562062" y="2761074"/>
            <a:ext cx="5469622" cy="217017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5ECB723-23E6-210A-9CC8-D80369B9BB12}"/>
              </a:ext>
            </a:extLst>
          </p:cNvPr>
          <p:cNvSpPr/>
          <p:nvPr/>
        </p:nvSpPr>
        <p:spPr>
          <a:xfrm>
            <a:off x="755009" y="3567815"/>
            <a:ext cx="1040235" cy="217017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D20A702-66F2-D366-6E72-E7139B6975A5}"/>
              </a:ext>
            </a:extLst>
          </p:cNvPr>
          <p:cNvSpPr/>
          <p:nvPr/>
        </p:nvSpPr>
        <p:spPr>
          <a:xfrm>
            <a:off x="6720981" y="3889147"/>
            <a:ext cx="1901504" cy="214222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38E295F-AA0C-7742-BBCD-A10BB99FC901}"/>
              </a:ext>
            </a:extLst>
          </p:cNvPr>
          <p:cNvSpPr/>
          <p:nvPr/>
        </p:nvSpPr>
        <p:spPr>
          <a:xfrm>
            <a:off x="7091494" y="4637953"/>
            <a:ext cx="3305260" cy="407718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CC9B4A4-2C64-1CF8-CBC6-4EFB40F7A436}"/>
              </a:ext>
            </a:extLst>
          </p:cNvPr>
          <p:cNvSpPr/>
          <p:nvPr/>
        </p:nvSpPr>
        <p:spPr>
          <a:xfrm>
            <a:off x="7091494" y="6059960"/>
            <a:ext cx="1901504" cy="212823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CF705E-C081-EBAD-3A19-E048DD0CF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684" y="793468"/>
            <a:ext cx="6160315" cy="79159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35993C2-6E71-7251-D378-735719AEBAFC}"/>
              </a:ext>
            </a:extLst>
          </p:cNvPr>
          <p:cNvSpPr/>
          <p:nvPr/>
        </p:nvSpPr>
        <p:spPr>
          <a:xfrm>
            <a:off x="6258187" y="965806"/>
            <a:ext cx="5933812" cy="199865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27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2597" y="642451"/>
            <a:ext cx="4649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+mj-ea"/>
                <a:ea typeface="+mj-ea"/>
              </a:rPr>
              <a:t>프로그램 설명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(2. </a:t>
            </a:r>
            <a:r>
              <a:rPr lang="ko-KR" altLang="en-US" sz="2400" dirty="0" err="1">
                <a:solidFill>
                  <a:schemeClr val="accent1"/>
                </a:solidFill>
                <a:latin typeface="+mj-ea"/>
                <a:ea typeface="+mj-ea"/>
              </a:rPr>
              <a:t>케릭터</a:t>
            </a:r>
            <a:r>
              <a:rPr lang="ko-KR" altLang="en-US" sz="2400" dirty="0">
                <a:solidFill>
                  <a:schemeClr val="accent1"/>
                </a:solidFill>
                <a:latin typeface="+mj-ea"/>
                <a:ea typeface="+mj-ea"/>
              </a:rPr>
              <a:t> 제어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2D5D46-FD1B-A8C2-8F25-7CFB720E6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225"/>
            <a:ext cx="6096000" cy="5504775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D187291-018E-2623-F3F5-AA397771FCB5}"/>
              </a:ext>
            </a:extLst>
          </p:cNvPr>
          <p:cNvSpPr/>
          <p:nvPr/>
        </p:nvSpPr>
        <p:spPr>
          <a:xfrm>
            <a:off x="2147581" y="1652631"/>
            <a:ext cx="1275127" cy="276837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817360E-3875-64DC-10EB-FE4395401B34}"/>
              </a:ext>
            </a:extLst>
          </p:cNvPr>
          <p:cNvSpPr/>
          <p:nvPr/>
        </p:nvSpPr>
        <p:spPr>
          <a:xfrm>
            <a:off x="2046914" y="4080444"/>
            <a:ext cx="922789" cy="276837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A968465-ABB6-B08C-A055-3969A8C08C64}"/>
              </a:ext>
            </a:extLst>
          </p:cNvPr>
          <p:cNvSpPr/>
          <p:nvPr/>
        </p:nvSpPr>
        <p:spPr>
          <a:xfrm>
            <a:off x="1929468" y="5330802"/>
            <a:ext cx="2785145" cy="276837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EDB2A9-698D-85CC-5606-8E0BF9C3A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24794"/>
            <a:ext cx="6095999" cy="563320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EC4034-1FA9-9FE1-61CE-3CC8DB0AD581}"/>
              </a:ext>
            </a:extLst>
          </p:cNvPr>
          <p:cNvSpPr/>
          <p:nvPr/>
        </p:nvSpPr>
        <p:spPr>
          <a:xfrm>
            <a:off x="6096000" y="1659623"/>
            <a:ext cx="1522601" cy="26984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7CBE823-3873-53DA-48FB-CFA92E8DDAE1}"/>
              </a:ext>
            </a:extLst>
          </p:cNvPr>
          <p:cNvSpPr/>
          <p:nvPr/>
        </p:nvSpPr>
        <p:spPr>
          <a:xfrm>
            <a:off x="6919519" y="1966021"/>
            <a:ext cx="1914088" cy="26984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7EA88A7-7701-4EA4-1DA0-D7F537F64ABA}"/>
              </a:ext>
            </a:extLst>
          </p:cNvPr>
          <p:cNvSpPr/>
          <p:nvPr/>
        </p:nvSpPr>
        <p:spPr>
          <a:xfrm>
            <a:off x="7280246" y="3235354"/>
            <a:ext cx="1914088" cy="26984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F4A394C-9E65-1BC7-D0BB-264D4B528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876975"/>
            <a:ext cx="6096000" cy="47625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C2ACC6D-E835-E3FF-D49E-9B08DD0B88BC}"/>
              </a:ext>
            </a:extLst>
          </p:cNvPr>
          <p:cNvSpPr/>
          <p:nvPr/>
        </p:nvSpPr>
        <p:spPr>
          <a:xfrm>
            <a:off x="7618601" y="5117483"/>
            <a:ext cx="1819014" cy="26984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48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2597" y="642451"/>
            <a:ext cx="4649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+mj-ea"/>
                <a:ea typeface="+mj-ea"/>
              </a:rPr>
              <a:t>프로그램 설명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(2. </a:t>
            </a:r>
            <a:r>
              <a:rPr lang="ko-KR" altLang="en-US" sz="2400" dirty="0" err="1">
                <a:solidFill>
                  <a:schemeClr val="accent1"/>
                </a:solidFill>
                <a:latin typeface="+mj-ea"/>
                <a:ea typeface="+mj-ea"/>
              </a:rPr>
              <a:t>케릭터</a:t>
            </a:r>
            <a:r>
              <a:rPr lang="ko-KR" altLang="en-US" sz="2400" dirty="0">
                <a:solidFill>
                  <a:schemeClr val="accent1"/>
                </a:solidFill>
                <a:latin typeface="+mj-ea"/>
                <a:ea typeface="+mj-ea"/>
              </a:rPr>
              <a:t> 제어</a:t>
            </a:r>
            <a:r>
              <a:rPr lang="en-US" altLang="ko-KR" sz="24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90A6F5E-A5B2-A9A4-E7D6-8FA71AD8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3225"/>
            <a:ext cx="6096000" cy="55047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81F6C4-E2B2-C429-EAB7-A6C7B685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3223"/>
            <a:ext cx="6096000" cy="55047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5AF0926-41C6-1250-DE0B-E53E57680140}"/>
              </a:ext>
            </a:extLst>
          </p:cNvPr>
          <p:cNvSpPr/>
          <p:nvPr/>
        </p:nvSpPr>
        <p:spPr>
          <a:xfrm>
            <a:off x="243281" y="1476463"/>
            <a:ext cx="2046913" cy="226502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184E3DF-1180-47B5-3731-DF8F9988FD68}"/>
              </a:ext>
            </a:extLst>
          </p:cNvPr>
          <p:cNvSpPr/>
          <p:nvPr/>
        </p:nvSpPr>
        <p:spPr>
          <a:xfrm>
            <a:off x="956344" y="3865226"/>
            <a:ext cx="1149293" cy="276837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E177B27-B9AF-566B-901A-80D79519C762}"/>
              </a:ext>
            </a:extLst>
          </p:cNvPr>
          <p:cNvSpPr/>
          <p:nvPr/>
        </p:nvSpPr>
        <p:spPr>
          <a:xfrm>
            <a:off x="318780" y="5344834"/>
            <a:ext cx="1593910" cy="276837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4B9528C-7CAF-891F-AFA3-F9689C29A576}"/>
              </a:ext>
            </a:extLst>
          </p:cNvPr>
          <p:cNvSpPr/>
          <p:nvPr/>
        </p:nvSpPr>
        <p:spPr>
          <a:xfrm>
            <a:off x="520116" y="6077130"/>
            <a:ext cx="1182849" cy="276837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42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Microsoft JhengHei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Microsoft JhengHei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80</Words>
  <Application>Microsoft Office PowerPoint</Application>
  <PresentationFormat>와이드스크린</PresentationFormat>
  <Paragraphs>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Trebuchet MS</vt:lpstr>
      <vt:lpstr>Wingdings 3</vt:lpstr>
      <vt:lpstr>패싯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YAMYAMGAME</dc:title>
  <dc:creator>USER</dc:creator>
  <cp:lastModifiedBy>kj</cp:lastModifiedBy>
  <cp:revision>234</cp:revision>
  <dcterms:created xsi:type="dcterms:W3CDTF">2021-11-08T23:17:23Z</dcterms:created>
  <dcterms:modified xsi:type="dcterms:W3CDTF">2023-01-12T02:08:36Z</dcterms:modified>
  <cp:version/>
</cp:coreProperties>
</file>